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sldIdLst>
    <p:sldId id="262" r:id="rId6"/>
    <p:sldId id="258" r:id="rId7"/>
    <p:sldId id="264" r:id="rId8"/>
    <p:sldId id="265" r:id="rId9"/>
    <p:sldId id="266" r:id="rId10"/>
    <p:sldId id="269" r:id="rId11"/>
    <p:sldId id="259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2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94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9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6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7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5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1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36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5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6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8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5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5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1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7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49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93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25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46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2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6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39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10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29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11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6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28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40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89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08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70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1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5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84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04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0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86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82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3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73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38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57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9027-65FF-4352-A66F-21C4FFDF97C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FD78-A3BA-40C9-ACE8-0F1BDC97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1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1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59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D05F-A468-4C00-9C46-98BCCDE6F30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1E2AB-4240-4C07-BA2A-4F1FA1D288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8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audio" Target="../media/audio1.wav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15" y="508147"/>
            <a:ext cx="2009737" cy="2753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15" y="2543584"/>
            <a:ext cx="2198032" cy="10507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786" y="650081"/>
            <a:ext cx="2011854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666" y="650082"/>
            <a:ext cx="2011854" cy="2755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318" y="673368"/>
            <a:ext cx="2011854" cy="275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7667" y="2543583"/>
            <a:ext cx="2194750" cy="1048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378" y="2543584"/>
            <a:ext cx="2194750" cy="104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338" y="2543582"/>
            <a:ext cx="2194750" cy="104860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383368" y="4829577"/>
            <a:ext cx="4490847" cy="1596981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29AF8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47" y="5236271"/>
            <a:ext cx="2198032" cy="10507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65" y="4971245"/>
            <a:ext cx="1421197" cy="14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7054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50" y="295907"/>
            <a:ext cx="2859261" cy="225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00" y="674154"/>
            <a:ext cx="1696110" cy="1696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38" y="576221"/>
            <a:ext cx="1794043" cy="1794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37" y="576221"/>
            <a:ext cx="1847129" cy="1941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7" y="3474133"/>
            <a:ext cx="2369515" cy="1991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41" y="3474133"/>
            <a:ext cx="2143197" cy="2143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65" y="3423865"/>
            <a:ext cx="2091797" cy="2091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12" y="3458771"/>
            <a:ext cx="2114954" cy="19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522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04" y="1450218"/>
            <a:ext cx="1950889" cy="295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632" y="1382994"/>
            <a:ext cx="1950889" cy="2950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496" y="1419140"/>
            <a:ext cx="1950889" cy="2950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496" y="3326233"/>
            <a:ext cx="1774090" cy="1780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030" y="3326233"/>
            <a:ext cx="1774090" cy="17801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727" y="3326233"/>
            <a:ext cx="177409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0"/>
            <a:ext cx="12192000" cy="68386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359" y="1245595"/>
            <a:ext cx="8206093" cy="92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tập1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5789" y="3093387"/>
            <a:ext cx="1099531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7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1229503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3739202"/>
            <a:ext cx="2189409" cy="3324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44" y="3915177"/>
            <a:ext cx="1417714" cy="3380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458" y="3915177"/>
            <a:ext cx="2188654" cy="3328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241" y="4068289"/>
            <a:ext cx="1420491" cy="33835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07617" y="914399"/>
            <a:ext cx="4353059" cy="15712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320" y="789499"/>
            <a:ext cx="1332826" cy="202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2165" y="1012777"/>
            <a:ext cx="961383" cy="1472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4808" y="3885653"/>
            <a:ext cx="2188654" cy="3328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585" y="4068289"/>
            <a:ext cx="142049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" y="-29745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60" y="1205678"/>
            <a:ext cx="7937680" cy="969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825" y="2506977"/>
            <a:ext cx="97483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-37618"/>
            <a:ext cx="12192001" cy="6885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6" y="1172581"/>
            <a:ext cx="2226368" cy="2226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60" y="1628942"/>
            <a:ext cx="1970469" cy="1313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78" y="1418739"/>
            <a:ext cx="2227500" cy="222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76" y="897587"/>
            <a:ext cx="2192249" cy="2192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43" y="4288262"/>
            <a:ext cx="1402083" cy="1402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16" y="4507446"/>
            <a:ext cx="2033262" cy="163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69" y="4055557"/>
            <a:ext cx="1569004" cy="1269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36" y="4037120"/>
            <a:ext cx="1840198" cy="13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56 -0.02847 L -0.13607 -0.4349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23" y="-2032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ixkit-conference-audience-clapping-strongly-47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86 1.11111E-6 L -0.02123 -0.49421 " pathEditMode="relative" rAng="0" ptsTypes="AA" p14:bounceEnd="50000">
                                          <p:cBhvr>
                                            <p:cTn id="1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11" y="-2472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ixkit-conference-audience-clapping-strongly-47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64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96296E-6 L -3.95833E-6 -0.35047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47" y="-174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ixkit-conference-audience-clapping-strongly-47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4" presetClass="path" presetSubtype="0" accel="50000" fill="hold" nodeType="click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58333E-6 7.40741E-7 L -0.00078 -0.4801 " pathEditMode="relative" rAng="0" ptsTypes="AA" p14:bounceEnd="50000">
                                          <p:cBhvr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3" y="-237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ixkit-conference-audience-clapping-strongly-47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56 -0.02847 L -0.13607 -0.4349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23" y="-2032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mixkit-conference-audience-clapping-strongly-47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86 1.11111E-6 L -0.02123 -0.49421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11" y="-2472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mixkit-conference-audience-clapping-strongly-47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64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96296E-6 L -3.95833E-6 -0.35047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47" y="-174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mixkit-conference-audience-clapping-strongly-47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4" presetClass="path" presetSubtype="0" accel="50000" fill="hold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58333E-6 7.40741E-7 L -0.00078 -0.4801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3" y="-2372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mixkit-conference-audience-clapping-strongly-47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751"/>
            <a:ext cx="12192000" cy="6924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1230" y="1564954"/>
            <a:ext cx="1053238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1-1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92" y="-1085444"/>
            <a:ext cx="12440992" cy="7943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3602">
            <a:off x="2676666" y="-296015"/>
            <a:ext cx="6323526" cy="7163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553">
            <a:off x="6205907" y="3966036"/>
            <a:ext cx="1629708" cy="1629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2429">
            <a:off x="2281045" y="4708917"/>
            <a:ext cx="1544048" cy="1578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88" y="4701976"/>
            <a:ext cx="1534922" cy="154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4381" y="4329481"/>
            <a:ext cx="1645171" cy="1638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841022" y="2413801"/>
            <a:ext cx="1633870" cy="1627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70" y="2796852"/>
            <a:ext cx="1550982" cy="1550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3093">
            <a:off x="7443608" y="1133827"/>
            <a:ext cx="2018904" cy="2011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80107">
            <a:off x="4106152" y="441900"/>
            <a:ext cx="1548518" cy="1579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3822" y="1806628"/>
            <a:ext cx="1526158" cy="1526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31800">
            <a:off x="4938614" y="558411"/>
            <a:ext cx="1646063" cy="1639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3167" y="-134759"/>
            <a:ext cx="1987468" cy="2017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7307" y="210422"/>
            <a:ext cx="168264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37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2021-11-05T09:31:26Z</dcterms:created>
  <dcterms:modified xsi:type="dcterms:W3CDTF">2021-11-07T12:00:16Z</dcterms:modified>
</cp:coreProperties>
</file>